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57" r:id="rId6"/>
    <p:sldId id="258" r:id="rId7"/>
    <p:sldId id="272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FB2EAD-4805-4A42-AC59-D72728FBB61D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E152DD-1C43-4F3F-96E6-2EA66AA4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4D609-3131-43C6-8C46-9C1C5D6C4B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C4B4-E2BD-455D-9831-D484BE086175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9C25-2F12-4B4D-B9BE-D7A7A50F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EF8C-C2B4-4A2F-80A0-F4F5F46C0096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B827-7788-46EB-8AD1-5DDD5B97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96EE-6DBA-4161-BA6E-E6B36003A0DE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0A6B-FD3D-45BA-BE6A-470830F76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0891-2719-4DC7-9544-00591E64542A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67B7-5BBF-44E0-AE63-0B145093B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54AE-D94D-47D1-8173-8C1AAAC9C2CE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F886-CF04-40DD-8CE4-147CEC7CB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B66A-B2D3-4E28-B1D4-A8237B1C6853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D7F1-DD6C-4617-A901-98F52F7FC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4070-5B26-49D4-84CD-6B6613C085F0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6A69-70D8-4A12-B790-715A52397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B1E4-F950-4AE1-90B0-B21150FB3440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9D28-F5A5-4729-BB10-D8E51560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E6F-5801-4DB1-80A6-5E099C0EDA15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6573-57F0-4793-B51A-AFAC78E93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AA1D-0D86-4287-AA53-E13F8E18E023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FC9E-DEC4-42E7-8D5D-E7DC790AD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F97A-0A7E-4CA5-9063-0295F804BB9B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D397-096F-450B-9837-C1FB7EA4B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970F6F-E996-4998-A41D-D9FE8A287CD7}" type="datetimeFigureOut">
              <a:rPr lang="ru-RU"/>
              <a:pPr>
                <a:defRPr/>
              </a:pPr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B7F609-2BA9-4559-B74B-2192A617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1433820">
            <a:off x="108568" y="1822154"/>
            <a:ext cx="8927928" cy="2400657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i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Паломничества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i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и святыни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25" y="152400"/>
            <a:ext cx="9037638" cy="1189038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50" b="1" i="1" dirty="0">
                <a:latin typeface="Times New Roman" pitchFamily="18" charset="0"/>
                <a:cs typeface="Times New Roman" pitchFamily="18" charset="0"/>
              </a:rPr>
              <a:t>Основы религиозных культур и светской этики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Модуль «Основы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мировых религиозных культур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», 4 класс</a:t>
            </a: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059113" y="4595813"/>
            <a:ext cx="5940425" cy="1917700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Исполнитель:Сажаева</a:t>
            </a:r>
          </a:p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Любовь Леонидовна,</a:t>
            </a:r>
          </a:p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высшая квалификационная категория,</a:t>
            </a:r>
          </a:p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МБОУ «Средняя общеобразовательная </a:t>
            </a:r>
          </a:p>
          <a:p>
            <a:pPr algn="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школа № 15»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179388" y="6237288"/>
            <a:ext cx="320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г. Каменск-Уральский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512" y="116632"/>
            <a:ext cx="8999984" cy="2108269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«Лучезарная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медина</a:t>
            </a: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» - </a:t>
            </a:r>
          </a:p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второй по святости город мусульман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4098" name="Picture 2" descr="C:\Users\Инна\Desktop\религия мамуле\Лучезарная мед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5626"/>
            <a:ext cx="6388968" cy="479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156325" y="4581525"/>
            <a:ext cx="2879725" cy="2062163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Bookman Old Style" pitchFamily="18" charset="0"/>
              </a:rPr>
              <a:t>Здесь </a:t>
            </a:r>
          </a:p>
          <a:p>
            <a:pPr algn="ctr"/>
            <a:r>
              <a:rPr lang="ru-RU" sz="3200" b="1">
                <a:latin typeface="Bookman Old Style" pitchFamily="18" charset="0"/>
              </a:rPr>
              <a:t>похоронен </a:t>
            </a:r>
          </a:p>
          <a:p>
            <a:pPr algn="ctr"/>
            <a:r>
              <a:rPr lang="ru-RU" sz="3200" b="1">
                <a:latin typeface="Bookman Old Style" pitchFamily="18" charset="0"/>
              </a:rPr>
              <a:t>пророк </a:t>
            </a:r>
          </a:p>
          <a:p>
            <a:pPr algn="ctr"/>
            <a:r>
              <a:rPr lang="ru-RU" sz="3200" b="1">
                <a:latin typeface="Bookman Old Style" pitchFamily="18" charset="0"/>
              </a:rPr>
              <a:t>Мухаммад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Desktop\религия мамуле\Купол ска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81801"/>
            <a:ext cx="6120680" cy="4171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04351" y="44624"/>
            <a:ext cx="8569975" cy="1969770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Мечеть «Купол 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Скалы» –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третья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по значимости святыня 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и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слама в 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г.Иерусалиме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Desktop\религия мамуле\стена плач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509207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8604" y="5877272"/>
            <a:ext cx="8100295" cy="707886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Стена плача в Иерусалиме</a:t>
            </a:r>
          </a:p>
        </p:txBody>
      </p:sp>
      <p:sp>
        <p:nvSpPr>
          <p:cNvPr id="5" name="Прямоугольник 4"/>
          <p:cNvSpPr/>
          <p:nvPr/>
        </p:nvSpPr>
        <p:spPr>
          <a:xfrm rot="21437519">
            <a:off x="251520" y="320563"/>
            <a:ext cx="8650125" cy="738664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Паломничества в иудаизме</a:t>
            </a:r>
          </a:p>
        </p:txBody>
      </p:sp>
      <p:pic>
        <p:nvPicPr>
          <p:cNvPr id="6" name="Picture 6" descr="2fd87044bbb448f5f80978bb064e9cba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2048952"/>
            <a:ext cx="4680520" cy="390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Desktop\религия мамуле\Будд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27984" y="1916832"/>
            <a:ext cx="219803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Будда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163" y="44624"/>
            <a:ext cx="8762335" cy="1384995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Паломничества в буддизме </a:t>
            </a:r>
            <a:endParaRPr lang="ru-RU" sz="4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</a:t>
            </a:r>
            <a:r>
              <a:rPr lang="ru-RU" sz="4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накхор</a:t>
            </a:r>
            <a:r>
              <a:rPr lang="ru-RU" sz="4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538" y="3709988"/>
            <a:ext cx="4537075" cy="3032125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ru-RU" sz="3200" b="1" dirty="0">
                <a:latin typeface="Bookman Old Style" pitchFamily="18" charset="0"/>
                <a:cs typeface="+mn-cs"/>
              </a:rPr>
              <a:t>Священные </a:t>
            </a:r>
            <a:r>
              <a:rPr lang="ru-RU" sz="3200" b="1" dirty="0">
                <a:latin typeface="Bookman Old Style" pitchFamily="18" charset="0"/>
                <a:cs typeface="+mn-cs"/>
              </a:rPr>
              <a:t>места </a:t>
            </a:r>
            <a:r>
              <a:rPr lang="ru-RU" sz="3200" b="1" dirty="0">
                <a:latin typeface="Bookman Old Style" pitchFamily="18" charset="0"/>
                <a:cs typeface="+mn-cs"/>
              </a:rPr>
              <a:t>в буддизме:</a:t>
            </a:r>
            <a:endParaRPr lang="ru-RU" sz="2800" b="1" dirty="0">
              <a:latin typeface="Bookman Old Style" pitchFamily="18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Bookman Old Style" pitchFamily="18" charset="0"/>
                <a:cs typeface="+mn-cs"/>
              </a:rPr>
              <a:t>Место, где родился Будда (небольшое государство на севере Индии);</a:t>
            </a:r>
          </a:p>
        </p:txBody>
      </p:sp>
      <p:pic>
        <p:nvPicPr>
          <p:cNvPr id="7171" name="Picture 3" descr="C:\Users\Инна\Desktop\религия мамуле\Буд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300659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Инна\Desktop\религия мамуле\Бодхг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001" y="836712"/>
            <a:ext cx="4662487" cy="3495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Инна\Desktop\религия мамуле\Бодхгая1.jp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7" y="1844824"/>
            <a:ext cx="4067175" cy="4678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1257643">
            <a:off x="64201" y="186876"/>
            <a:ext cx="5088252" cy="830997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Город </a:t>
            </a:r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Бодхгая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4211638" y="4508500"/>
            <a:ext cx="4859337" cy="2247900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>
                <a:latin typeface="Times New Roman" pitchFamily="18" charset="0"/>
                <a:cs typeface="Times New Roman" pitchFamily="18" charset="0"/>
              </a:rPr>
              <a:t>2.    Место, где к нему пришло     просветление (г. Бодхгая);</a:t>
            </a:r>
          </a:p>
          <a:p>
            <a:pPr marL="342900" indent="-342900"/>
            <a:r>
              <a:rPr lang="ru-RU" sz="2800">
                <a:latin typeface="Times New Roman" pitchFamily="18" charset="0"/>
                <a:cs typeface="Times New Roman" pitchFamily="18" charset="0"/>
              </a:rPr>
              <a:t>3.   Место, где он произнес первую проповедь;</a:t>
            </a:r>
          </a:p>
          <a:p>
            <a:pPr marL="342900" indent="-342900"/>
            <a:r>
              <a:rPr lang="ru-RU" sz="2800">
                <a:latin typeface="Times New Roman" pitchFamily="18" charset="0"/>
                <a:cs typeface="Times New Roman" pitchFamily="18" charset="0"/>
              </a:rPr>
              <a:t>4.    Место, где Будда умер.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5808" y="1844824"/>
            <a:ext cx="7750841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i="1" spc="600" dirty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+mn-cs"/>
              </a:rPr>
              <a:t>Благодарю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0" b="1" i="1" spc="600" dirty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+mn-cs"/>
              </a:rPr>
              <a:t> за </a:t>
            </a:r>
            <a:r>
              <a:rPr lang="ru-RU" sz="9000" b="1" i="1" spc="600" dirty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+mn-cs"/>
              </a:rPr>
              <a:t> урок</a:t>
            </a:r>
            <a:r>
              <a:rPr lang="ru-RU" sz="9000" b="1" i="1" spc="600" dirty="0">
                <a:ln w="3810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cs typeface="+mn-cs"/>
              </a:rPr>
              <a:t>!</a:t>
            </a:r>
          </a:p>
        </p:txBody>
      </p:sp>
      <p:pic>
        <p:nvPicPr>
          <p:cNvPr id="21508" name="Picture 4" descr="D:\Творчество\виньетки\d91095b1002f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>
            <a:off x="179512" y="371202"/>
            <a:ext cx="7344816" cy="1257598"/>
          </a:xfrm>
          <a:prstGeom prst="rect">
            <a:avLst/>
          </a:prstGeom>
          <a:noFill/>
        </p:spPr>
      </p:pic>
      <p:pic>
        <p:nvPicPr>
          <p:cNvPr id="6" name="Picture 4" descr="D:\Творчество\виньетки\d91095b1002f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contrast="10000"/>
          </a:blip>
          <a:srcRect/>
          <a:stretch>
            <a:fillRect/>
          </a:stretch>
        </p:blipFill>
        <p:spPr bwMode="auto">
          <a:xfrm rot="10800000">
            <a:off x="1547664" y="5157192"/>
            <a:ext cx="7344816" cy="1257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8511" y="116632"/>
            <a:ext cx="8228536" cy="1446550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Огонь, сошедший с небес 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в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Иерусалиме</a:t>
            </a:r>
          </a:p>
        </p:txBody>
      </p:sp>
      <p:pic>
        <p:nvPicPr>
          <p:cNvPr id="9218" name="Picture 2" descr="C:\Users\Инна\Desktop\0009ae6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038" y="1772816"/>
            <a:ext cx="6642322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7441" y="6093296"/>
            <a:ext cx="1036559" cy="764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7163"/>
          </a:xfrm>
          <a:solidFill>
            <a:srgbClr val="FFFFCC">
              <a:alpha val="60000"/>
            </a:srgb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Что такое паломничества.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Что такое реликвии и мощи.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О главных святынях мировых религий.</a:t>
            </a:r>
          </a:p>
        </p:txBody>
      </p:sp>
      <p:sp>
        <p:nvSpPr>
          <p:cNvPr id="8" name="Прямоугольник 7"/>
          <p:cNvSpPr/>
          <p:nvPr/>
        </p:nvSpPr>
        <p:spPr>
          <a:xfrm rot="21433820">
            <a:off x="224918" y="414620"/>
            <a:ext cx="7633792" cy="1246495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i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Вы узнаете:</a:t>
            </a:r>
            <a:endParaRPr lang="ru-RU" sz="7500" b="1" i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2430463"/>
          </a:xfrm>
          <a:solidFill>
            <a:srgbClr val="FFFFCC">
              <a:alpha val="59999"/>
            </a:srgbClr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это путешествие с целью поклонения какому-то предмету или месту, являющемуся особенно священным для верующих данной религии.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6632"/>
            <a:ext cx="8912403" cy="1015663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Паломничество –</a:t>
            </a:r>
            <a:endParaRPr lang="ru-RU" sz="6000" b="1" i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Инна\Desktop\image-06-04-16-23-49.jpeg"/>
          <p:cNvPicPr>
            <a:picLocks noChangeAspect="1" noChangeArrowheads="1"/>
          </p:cNvPicPr>
          <p:nvPr/>
        </p:nvPicPr>
        <p:blipFill>
          <a:blip r:embed="rId3" cstate="print"/>
          <a:srcRect t="11112"/>
          <a:stretch>
            <a:fillRect/>
          </a:stretch>
        </p:blipFill>
        <p:spPr bwMode="auto">
          <a:xfrm>
            <a:off x="1907704" y="3645024"/>
            <a:ext cx="5492588" cy="312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 txBox="1">
            <a:spLocks/>
          </p:cNvSpPr>
          <p:nvPr/>
        </p:nvSpPr>
        <p:spPr bwMode="auto">
          <a:xfrm>
            <a:off x="323850" y="1341438"/>
            <a:ext cx="8229600" cy="1422400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 особо хранимая и почитаемая верующими святыня.</a:t>
            </a:r>
          </a:p>
        </p:txBody>
      </p:sp>
      <p:sp>
        <p:nvSpPr>
          <p:cNvPr id="17411" name="Содержимое 2"/>
          <p:cNvSpPr txBox="1">
            <a:spLocks/>
          </p:cNvSpPr>
          <p:nvPr/>
        </p:nvSpPr>
        <p:spPr bwMode="auto">
          <a:xfrm>
            <a:off x="323850" y="4076700"/>
            <a:ext cx="8229600" cy="2016125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  останки тел умерших людей, признанных Христианской церковью святыми.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53097"/>
            <a:ext cx="5472608" cy="1015663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Реликвия –</a:t>
            </a:r>
            <a:endParaRPr lang="ru-RU" sz="6000" b="1" i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89401"/>
            <a:ext cx="5472608" cy="1015663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Мощи –</a:t>
            </a:r>
            <a:endParaRPr lang="ru-RU" sz="6000" b="1" i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609" y="6167045"/>
            <a:ext cx="8696611" cy="646331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Храм Гроба Господня в Иерусалиме</a:t>
            </a:r>
          </a:p>
        </p:txBody>
      </p:sp>
      <p:pic>
        <p:nvPicPr>
          <p:cNvPr id="1026" name="Picture 2" descr="C:\Users\Инна\Desktop\религия мамуле\Храм гроба Господн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5296"/>
            <a:ext cx="7620000" cy="431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-27384"/>
            <a:ext cx="7475651" cy="1785104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Паломничества </a:t>
            </a:r>
            <a:endParaRPr lang="ru-RU" sz="55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в </a:t>
            </a:r>
            <a:r>
              <a:rPr lang="ru-RU" sz="55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христианстве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Desktop\религия мамуле\святые мощ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1400836">
            <a:off x="128410" y="219944"/>
            <a:ext cx="7475651" cy="1015663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Мощи святых</a:t>
            </a:r>
            <a:endParaRPr lang="ru-RU" sz="5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051" name="Picture 3" descr="C:\Users\Инна\Desktop\религия мамуле\святые мощ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1" y="3284984"/>
            <a:ext cx="484853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Верхотур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05" y="1052736"/>
            <a:ext cx="4220225" cy="3389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Мужской монастырь в Верхотурь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032" y="1124744"/>
            <a:ext cx="4257472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Верхотурье, рака с мощами Симеона Верхотурск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61048"/>
            <a:ext cx="4257474" cy="2896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20746309">
            <a:off x="-15480" y="4967215"/>
            <a:ext cx="4262705" cy="830997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Верхотурье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16632"/>
            <a:ext cx="9012936" cy="830997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Паломничества на Урале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Раисья\Desktop\DSC01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641" y="1250794"/>
            <a:ext cx="3095823" cy="4482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4140200" y="5805488"/>
            <a:ext cx="4895850" cy="954087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>
                <a:solidFill>
                  <a:srgbClr val="000000"/>
                </a:solidFill>
                <a:latin typeface="Bookman Old Style" pitchFamily="18" charset="0"/>
              </a:rPr>
              <a:t>Святой праведник Симеон Верхотурский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0" y="1466850"/>
            <a:ext cx="5364163" cy="954088"/>
          </a:xfrm>
          <a:prstGeom prst="rect">
            <a:avLst/>
          </a:prstGeom>
          <a:solidFill>
            <a:srgbClr val="FFFFCC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Bookman Old Style" pitchFamily="18" charset="0"/>
                <a:ea typeface="Aharoni"/>
                <a:cs typeface="Aharoni"/>
              </a:rPr>
              <a:t>Крестовоздвиженский  храм</a:t>
            </a:r>
            <a:endParaRPr lang="ru-RU" sz="2800" b="1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116632"/>
            <a:ext cx="9012936" cy="923330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Село </a:t>
            </a:r>
            <a:r>
              <a:rPr lang="ru-RU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Меркушино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4338" name="Picture 2" descr="Храмы Верхотур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48" y="2521991"/>
            <a:ext cx="4572000" cy="3643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D:\Творчество\Фоны с работы\1267628078_meridians-aproach-wallpapers_8349_1920x1200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r="8044" b="342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amiir.ru/photos/DSC06193%20copy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5381741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Инна\Desktop\религия мамуле\Кааба в Мек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6"/>
            <a:ext cx="4477391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20464" y="6021288"/>
            <a:ext cx="6726521" cy="769441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Храм Кааба в Мекке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24744"/>
            <a:ext cx="8916223" cy="677108"/>
          </a:xfrm>
          <a:prstGeom prst="rect">
            <a:avLst/>
          </a:prstGeom>
          <a:solidFill>
            <a:srgbClr val="FFFFCC">
              <a:alpha val="69804"/>
            </a:srgb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Хадж-паломничество в г.Мекку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77723"/>
            <a:ext cx="9012936" cy="830997"/>
          </a:xfrm>
          <a:prstGeom prst="rect">
            <a:avLst/>
          </a:prstGeom>
          <a:solidFill>
            <a:srgbClr val="FFFFCC">
              <a:alpha val="80000"/>
            </a:srgb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Паломничества в исламе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114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Wingdings 2</vt:lpstr>
      <vt:lpstr>Bookman Old Style</vt:lpstr>
      <vt:lpstr>Aharoni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Администратор</cp:lastModifiedBy>
  <cp:revision>54</cp:revision>
  <dcterms:created xsi:type="dcterms:W3CDTF">2011-10-04T07:01:40Z</dcterms:created>
  <dcterms:modified xsi:type="dcterms:W3CDTF">2016-04-07T05:42:20Z</dcterms:modified>
</cp:coreProperties>
</file>